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7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A65CF8-16F8-77DB-9CFA-98F6CDE73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D7CE811-8C20-9581-E31F-141FFD5B2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4286572-D280-0D9C-BB08-E9E56569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5F75-6107-4347-BF9F-14EEBA755C20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588778B-992E-0C6E-DBC5-93DF7C26E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F1FFC9D-B559-EFCB-5755-3471720D8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5ACC-8BEB-45DB-BA10-9BBBB7796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855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7FC1FD7-4FDE-A03C-33BB-8A91D28C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2B0EF7B-7017-6FAF-67CD-4C1CBF5AE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3934FAF-CE50-5D46-6409-D522C596C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5F75-6107-4347-BF9F-14EEBA755C20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CD20CBA-6A40-20FA-768A-102DEDEC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D36975F-CD94-5CE4-7BDC-0305603B3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5ACC-8BEB-45DB-BA10-9BBBB7796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331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9ABFA2B-9202-6882-E318-C9F2F2725F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566E250-8603-9DF4-F831-58006A465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481AF14-D1B7-538F-CC5C-41408BDA6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5F75-6107-4347-BF9F-14EEBA755C20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58031EC-8420-B924-37BA-B9A01D6E1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779A0CE-E4B1-8E75-3993-ED3004F81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5ACC-8BEB-45DB-BA10-9BBBB7796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591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B63AB5-3471-3381-7876-BEA9ECA8B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DDF654D-ADDC-2829-FD03-E2DD45522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CE7CD35-0CE6-3C7B-ED7F-D9EF93168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5F75-6107-4347-BF9F-14EEBA755C20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3E5BA92-F6BA-A89D-4D26-F8CB37DC8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06E2EA2-430F-B8B6-6207-592D85AD1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5ACC-8BEB-45DB-BA10-9BBBB7796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416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7D48D0-CF77-1EA1-5D84-D502AA934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65CCAF1-6ECD-96E2-06DF-DEDB4C762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7476E60-902A-BDC4-26FC-8ABF1F7DC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5F75-6107-4347-BF9F-14EEBA755C20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5B8BBC8-83CD-DE6C-4A22-91CB59134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1862DA2-4972-C802-90FA-8CB2E4F2B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5ACC-8BEB-45DB-BA10-9BBBB7796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704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5875A0-35B4-8B59-5C76-2FBDF26ED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EB26561-AA2E-738D-C1B6-34D291928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5B383F0-96C6-2E65-9C93-FCF188E1F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767ED26-1EB9-284B-A7EE-03F472C15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5F75-6107-4347-BF9F-14EEBA755C20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621BC0C-4246-D89C-D8F6-ED213781A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EBC607A-3F9F-2D4E-781A-44A0A61B2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5ACC-8BEB-45DB-BA10-9BBBB7796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637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09998BC-6F44-69B7-1757-6A093D2E9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BDEB443-F3FB-9088-8566-078984655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E0B118F-EF40-D198-BEBE-5E9B4D3D6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F440B3E-3AA5-FD4B-925D-4BC2EECC3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9A1CB81-E1D9-B4A7-D8F4-2034799BFC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6F0879E0-D7C2-3AF3-0B99-CE64F801B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5F75-6107-4347-BF9F-14EEBA755C20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14F7EC4-F329-07F7-5576-785F37320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055DE2E-0D77-B747-14B1-C322CACE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5ACC-8BEB-45DB-BA10-9BBBB7796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762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667734A-3C32-B4ED-5036-3493B125F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98CD76F-F4DF-0BE4-C578-194BEA31D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5F75-6107-4347-BF9F-14EEBA755C20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6E38B94-B2D3-B113-E8FA-E69832262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54DBC3B-162E-1426-A5B9-B13FC816C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5ACC-8BEB-45DB-BA10-9BBBB7796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909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18FB826-1604-5249-B424-FC9ADC83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5F75-6107-4347-BF9F-14EEBA755C20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5F53202-53E3-788A-61A5-9E0D29F22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3258A2C-67E0-1A68-D0AF-DC1924EDA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5ACC-8BEB-45DB-BA10-9BBBB7796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745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380342-DAFC-C480-5127-11C942C09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AF62B22-B2E0-D036-318F-B0F33EACA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040ED00-244A-2FFA-DC49-CE0E583C8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82D0E87-A0D7-6BB1-6262-C51CBF88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5F75-6107-4347-BF9F-14EEBA755C20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21A1BBC-3F18-6D8E-6C52-E0EE8577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BDBCEE2-E60D-160B-34DC-F0136822F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5ACC-8BEB-45DB-BA10-9BBBB7796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419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7D3045-436D-8716-6CF5-9B7CA014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EE1F596-A590-F4D1-5E94-6665547E0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51B83F6-811E-BF55-9CFA-17A0779F0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3ECE2DE-F1E9-A758-DB25-CAC74F92D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5F75-6107-4347-BF9F-14EEBA755C20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33A7E16-F8C0-4711-F1C9-F873BDF5A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95384EA-B599-85D1-D08F-C06815323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5ACC-8BEB-45DB-BA10-9BBBB7796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734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D9D32D7-4A5C-8CDC-45DC-DB913CA51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317151-6F6F-976F-B5B7-8E3ADDBED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7FF5AC5-9F29-3D10-D245-51AEB8B88E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95F75-6107-4347-BF9F-14EEBA755C20}" type="datetimeFigureOut">
              <a:rPr lang="ar-SA" smtClean="0"/>
              <a:t>24/03/45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363F155-0D64-F2C5-A493-413DFA4C2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01F126B-CC53-DCAC-4A69-F6517A4E3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75ACC-8BEB-45DB-BA10-9BBBB7796D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976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GqMScBOfEhAvRFbBfVBt4tIrb0xMWB02?usp=sharing" TargetMode="External"/><Relationship Id="rId2" Type="http://schemas.openxmlformats.org/officeDocument/2006/relationships/hyperlink" Target="https://drive.google.com/file/d/16qOSRHvfyjQkhcvPqjXAB8qIQNQbAg9n/view?usp=shari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fCvwaqT_wWqOupcTgh3RhXbgOoO_OIfM/view?usp=sharing" TargetMode="External"/><Relationship Id="rId7" Type="http://schemas.openxmlformats.org/officeDocument/2006/relationships/hyperlink" Target="https://drive.google.com/file/d/1Y4MIXQYyXZxUJW8Fptv5hep_Lu7bUfd3/view?usp=sharing" TargetMode="External"/><Relationship Id="rId2" Type="http://schemas.openxmlformats.org/officeDocument/2006/relationships/hyperlink" Target="https://drive.google.com/file/d/14R-rb4gzsv59EblkbQoxzAS-qavHNBv4/view?usp=shari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rive.google.com/file/d/1a0-DtZxMn4Vs2GUoce5YvGcaqO3g1ys5/view?usp=sharing" TargetMode="External"/><Relationship Id="rId5" Type="http://schemas.openxmlformats.org/officeDocument/2006/relationships/hyperlink" Target="https://drive.google.com/file/d/1Apwa5iV9EZZC0FdAPCozrVtLF8c9KXQ1/view?usp=sharing" TargetMode="External"/><Relationship Id="rId4" Type="http://schemas.openxmlformats.org/officeDocument/2006/relationships/hyperlink" Target="https://drive.google.com/file/d/1uYE5aBzcklau7wo-dMuGfvct0HdqA_wT/view?usp=shar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FjgfCmLZWvbs6kVUSCxCWcKHFLfhmVZS/view?usp=sharing" TargetMode="External"/><Relationship Id="rId2" Type="http://schemas.openxmlformats.org/officeDocument/2006/relationships/hyperlink" Target="https://drive.google.com/file/d/15gH8xCaOdcRNvShnVb-smWyZAngxX5hG/view?usp=sharin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drive.google.com/file/d/1wiRdvXng1yhmzLgHTutL0N81s6lR5syR/view?usp=sharing" TargetMode="External"/><Relationship Id="rId4" Type="http://schemas.openxmlformats.org/officeDocument/2006/relationships/hyperlink" Target="https://drive.google.com/file/d/1c7RRz2SmeKS3gGH2KliXjzjXB9xdCQvW/view?usp=sharin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Pa0-nZE0rNr0wSEn0b389RK6UId8sxt1/view?usp=sharing" TargetMode="External"/><Relationship Id="rId3" Type="http://schemas.openxmlformats.org/officeDocument/2006/relationships/hyperlink" Target="https://drive.google.com/file/d/11wH-qKa7n-RtStZlMJRUveGF-NtrNCWR/view?usp=sharing" TargetMode="External"/><Relationship Id="rId7" Type="http://schemas.openxmlformats.org/officeDocument/2006/relationships/hyperlink" Target="https://drive.google.com/file/d/1uaQwLlCwujCb4-xAqlAIyKgtSa1wKXaK/view?usp=sharing" TargetMode="External"/><Relationship Id="rId2" Type="http://schemas.openxmlformats.org/officeDocument/2006/relationships/hyperlink" Target="https://drive.google.com/file/d/1ZkpDR6Jgu0DNRDttbVqiWPCVDjsOu4_N/view?usp=shari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rive.google.com/file/d/1G_OscMiVpmJiI1yZIlMojujDo0RAcyO7/view?usp=sharing" TargetMode="External"/><Relationship Id="rId5" Type="http://schemas.openxmlformats.org/officeDocument/2006/relationships/hyperlink" Target="https://drive.google.com/file/d/1nmgBRlEhowyXxKdTd70lNA308xQW3oIL/view?usp=sharing" TargetMode="External"/><Relationship Id="rId4" Type="http://schemas.openxmlformats.org/officeDocument/2006/relationships/hyperlink" Target="https://drive.google.com/file/d/1JyfQf0xZ6LiUcPEOWNRq0KtaFHNbi-ZE/view?usp=sharing" TargetMode="External"/><Relationship Id="rId9" Type="http://schemas.openxmlformats.org/officeDocument/2006/relationships/hyperlink" Target="https://drive.google.com/file/d/1HrbtppL9Rkm8Bk0TZ228fkqPKUp-KOfc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BF544FC-D24F-B4A6-3695-B1500155B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1277" y="712923"/>
            <a:ext cx="9144000" cy="1655762"/>
          </a:xfrm>
        </p:spPr>
        <p:txBody>
          <a:bodyPr>
            <a:normAutofit/>
          </a:bodyPr>
          <a:lstStyle/>
          <a:p>
            <a:r>
              <a:rPr lang="ar-SA" sz="4800" b="1" dirty="0"/>
              <a:t>الأسبوع العالمي للفضاء وريادة الإعمال 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41D1A714-264A-D9EB-4411-E0A27E903B98}"/>
              </a:ext>
            </a:extLst>
          </p:cNvPr>
          <p:cNvSpPr txBox="1"/>
          <p:nvPr/>
        </p:nvSpPr>
        <p:spPr>
          <a:xfrm>
            <a:off x="5051087" y="2368685"/>
            <a:ext cx="60943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dirty="0">
                <a:hlinkClick r:id="rId2"/>
              </a:rPr>
              <a:t>https://drive.google.com/file/d/16qOSRHvfyjQkhcvPqjXAB8qIQNQbAg9n/view?usp=sharing</a:t>
            </a:r>
            <a:endParaRPr lang="ar-SA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BDE21D89-C851-C96B-F363-67C9D0744BCD}"/>
              </a:ext>
            </a:extLst>
          </p:cNvPr>
          <p:cNvSpPr txBox="1"/>
          <p:nvPr/>
        </p:nvSpPr>
        <p:spPr>
          <a:xfrm>
            <a:off x="8883785" y="1712068"/>
            <a:ext cx="285993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/>
              <a:t>الإعلان</a:t>
            </a:r>
            <a:r>
              <a:rPr lang="ar-SA" dirty="0"/>
              <a:t> 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46745E73-840E-81FC-55D7-00AFCE1DB61C}"/>
              </a:ext>
            </a:extLst>
          </p:cNvPr>
          <p:cNvSpPr txBox="1"/>
          <p:nvPr/>
        </p:nvSpPr>
        <p:spPr>
          <a:xfrm>
            <a:off x="4795736" y="3044279"/>
            <a:ext cx="5761207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/>
              <a:t>الاعمال و المشاركات  </a:t>
            </a:r>
            <a:r>
              <a:rPr lang="ar-SA" dirty="0"/>
              <a:t> 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85908F8B-4CA7-104E-37BD-F70BA5D32572}"/>
              </a:ext>
            </a:extLst>
          </p:cNvPr>
          <p:cNvSpPr txBox="1"/>
          <p:nvPr/>
        </p:nvSpPr>
        <p:spPr>
          <a:xfrm>
            <a:off x="1724226" y="3836271"/>
            <a:ext cx="759487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hlinkClick r:id="rId3"/>
              </a:rPr>
              <a:t>https://drive.google.com/drive/folders/1GqMScBOfEhAvRFbBfVBt4tIrb0xMWB02?usp=sharing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5165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7C5C8442-90A3-358E-4DF4-072AE3FF456A}"/>
              </a:ext>
            </a:extLst>
          </p:cNvPr>
          <p:cNvSpPr txBox="1"/>
          <p:nvPr/>
        </p:nvSpPr>
        <p:spPr>
          <a:xfrm>
            <a:off x="5848755" y="1972563"/>
            <a:ext cx="60943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https://drive.google.com/file/d/14R-rb4gzsv59EblkbQoxzAS-qavHNBv4/view?usp=sharing</a:t>
            </a:r>
            <a:endParaRPr lang="en-US" dirty="0"/>
          </a:p>
          <a:p>
            <a:endParaRPr lang="ar-SA" dirty="0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478EFEF8-3139-3B63-9309-679645C8430A}"/>
              </a:ext>
            </a:extLst>
          </p:cNvPr>
          <p:cNvSpPr txBox="1"/>
          <p:nvPr/>
        </p:nvSpPr>
        <p:spPr>
          <a:xfrm>
            <a:off x="829283" y="3038778"/>
            <a:ext cx="60943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https://drive.google.com/file/d/1fCvwaqT_wWqOupcTgh3RhXbgOoO_OIfM/view?usp=sharing</a:t>
            </a:r>
            <a:endParaRPr lang="en-US" dirty="0"/>
          </a:p>
          <a:p>
            <a:endParaRPr lang="ar-SA" dirty="0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748B7BC5-D621-3F3A-1651-6BECDA819F4F}"/>
              </a:ext>
            </a:extLst>
          </p:cNvPr>
          <p:cNvSpPr txBox="1"/>
          <p:nvPr/>
        </p:nvSpPr>
        <p:spPr>
          <a:xfrm>
            <a:off x="5848755" y="4204977"/>
            <a:ext cx="60943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https://drive.google.com/file/d/1uYE5aBzcklau7wo-dMuGfvct0HdqA_wT/view?usp=sharing</a:t>
            </a:r>
            <a:endParaRPr lang="en-US" dirty="0"/>
          </a:p>
          <a:p>
            <a:endParaRPr lang="ar-SA" dirty="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0B94B939-01A7-CCE1-53D2-461F6C4CD159}"/>
              </a:ext>
            </a:extLst>
          </p:cNvPr>
          <p:cNvSpPr txBox="1"/>
          <p:nvPr/>
        </p:nvSpPr>
        <p:spPr>
          <a:xfrm>
            <a:off x="829283" y="5677512"/>
            <a:ext cx="60943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https://drive.google.com/file/d/1Apwa5iV9EZZC0FdAPCozrVtLF8c9KXQ1/view?usp=sharing</a:t>
            </a:r>
            <a:endParaRPr lang="en-US" dirty="0"/>
          </a:p>
          <a:p>
            <a:endParaRPr lang="ar-SA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729C82AF-7641-F982-91E6-09A2978AE14E}"/>
              </a:ext>
            </a:extLst>
          </p:cNvPr>
          <p:cNvSpPr txBox="1"/>
          <p:nvPr/>
        </p:nvSpPr>
        <p:spPr>
          <a:xfrm>
            <a:off x="6276773" y="364876"/>
            <a:ext cx="503649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hlinkClick r:id="rId6"/>
              </a:rPr>
              <a:t>https://drive.google.com/file/d/1a0-DtZxMn4Vs2GUoce5YvGcaqO3g1ys5/view?usp=sharing</a:t>
            </a:r>
            <a:endParaRPr lang="ar-SA" b="1" dirty="0"/>
          </a:p>
          <a:p>
            <a:pPr algn="ctr"/>
            <a:endParaRPr lang="ar-SA" b="1" dirty="0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3E6D814D-33CF-2C89-8340-0EA437369368}"/>
              </a:ext>
            </a:extLst>
          </p:cNvPr>
          <p:cNvSpPr txBox="1"/>
          <p:nvPr/>
        </p:nvSpPr>
        <p:spPr>
          <a:xfrm>
            <a:off x="1189205" y="396289"/>
            <a:ext cx="43263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hlinkClick r:id="rId7"/>
              </a:rPr>
              <a:t>https://drive.google.com/file/d/1Y4MIXQYyXZxUJW8Fptv5hep_Lu7bUfd3/view?usp=sharing</a:t>
            </a:r>
            <a:endParaRPr lang="en-US" b="1" dirty="0"/>
          </a:p>
          <a:p>
            <a:pPr algn="ctr"/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3533698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4E2F8648-776A-DF37-2C59-C1FCD8D0E347}"/>
              </a:ext>
            </a:extLst>
          </p:cNvPr>
          <p:cNvSpPr txBox="1"/>
          <p:nvPr/>
        </p:nvSpPr>
        <p:spPr>
          <a:xfrm>
            <a:off x="5352643" y="1940676"/>
            <a:ext cx="60943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https://drive.google.com/file/d/15gH8xCaOdcRNvShnVb-smWyZAngxX5hG/view?usp=sharing</a:t>
            </a:r>
            <a:endParaRPr lang="en-US" dirty="0"/>
          </a:p>
          <a:p>
            <a:endParaRPr lang="ar-SA" dirty="0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349B434A-94BF-76E0-4C80-4D738CC2CEFC}"/>
              </a:ext>
            </a:extLst>
          </p:cNvPr>
          <p:cNvSpPr txBox="1"/>
          <p:nvPr/>
        </p:nvSpPr>
        <p:spPr>
          <a:xfrm>
            <a:off x="362355" y="3109782"/>
            <a:ext cx="60943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https://drive.google.com/file/d/1FjgfCmLZWvbs6kVUSCxCWcKHFLfhmVZS/view?usp=sharing</a:t>
            </a:r>
            <a:endParaRPr lang="en-US" dirty="0"/>
          </a:p>
          <a:p>
            <a:endParaRPr lang="ar-SA" dirty="0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35FA6CCE-0A21-9ABB-005D-C1B7CE78B03F}"/>
              </a:ext>
            </a:extLst>
          </p:cNvPr>
          <p:cNvSpPr txBox="1"/>
          <p:nvPr/>
        </p:nvSpPr>
        <p:spPr>
          <a:xfrm>
            <a:off x="6021420" y="4254364"/>
            <a:ext cx="54256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https://drive.google.com/file/d/1c7RRz2SmeKS3gGH2KliXjzjXB9xdCQvW/view?usp=sharing</a:t>
            </a:r>
            <a:endParaRPr lang="en-US" dirty="0"/>
          </a:p>
          <a:p>
            <a:endParaRPr lang="ar-SA" dirty="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8D0B354A-9BE7-0186-C068-4B044ECF58E7}"/>
              </a:ext>
            </a:extLst>
          </p:cNvPr>
          <p:cNvSpPr txBox="1"/>
          <p:nvPr/>
        </p:nvSpPr>
        <p:spPr>
          <a:xfrm>
            <a:off x="362355" y="5398946"/>
            <a:ext cx="60943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https://drive.google.com/file/d/1wiRdvXng1yhmzLgHTutL0N81s6lR5syR/view?usp=sharing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07967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1316B6C9-FBE6-DB74-5FB7-59E2563558E3}"/>
              </a:ext>
            </a:extLst>
          </p:cNvPr>
          <p:cNvSpPr txBox="1"/>
          <p:nvPr/>
        </p:nvSpPr>
        <p:spPr>
          <a:xfrm>
            <a:off x="1043292" y="1224890"/>
            <a:ext cx="35578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hlinkClick r:id="rId2"/>
              </a:rPr>
              <a:t>https://drive.google.com/file/d/1ZkpDR6Jgu0DNRDttbVqiWPCVDjsOu4_N/view?usp=sharing</a:t>
            </a:r>
            <a:endParaRPr lang="en-US" b="1" dirty="0"/>
          </a:p>
          <a:p>
            <a:pPr algn="ctr"/>
            <a:endParaRPr lang="ar-SA" b="1" dirty="0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513FF178-F9AF-0D01-DA5B-E051D818527C}"/>
              </a:ext>
            </a:extLst>
          </p:cNvPr>
          <p:cNvSpPr txBox="1"/>
          <p:nvPr/>
        </p:nvSpPr>
        <p:spPr>
          <a:xfrm>
            <a:off x="1043292" y="2230742"/>
            <a:ext cx="34119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hlinkClick r:id="rId3"/>
              </a:rPr>
              <a:t>https://drive.google.com/file/d/11wH-qKa7n-RtStZlMJRUveGF-NtrNCWR/view?usp=sharing</a:t>
            </a:r>
            <a:endParaRPr lang="ar-SA" b="1" dirty="0"/>
          </a:p>
          <a:p>
            <a:pPr algn="ctr"/>
            <a:endParaRPr lang="ar-SA" b="1" dirty="0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3EF95683-1055-C087-A795-DC3EF6A4E175}"/>
              </a:ext>
            </a:extLst>
          </p:cNvPr>
          <p:cNvSpPr txBox="1"/>
          <p:nvPr/>
        </p:nvSpPr>
        <p:spPr>
          <a:xfrm>
            <a:off x="655852" y="4329434"/>
            <a:ext cx="409980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hlinkClick r:id="rId4"/>
              </a:rPr>
              <a:t>https://drive.google.com/file/d/1JyfQf0xZ6LiUcPEOWNRq0KtaFHNbi-ZE/view?usp=sharing</a:t>
            </a:r>
            <a:endParaRPr lang="ar-SA" b="1" dirty="0"/>
          </a:p>
          <a:p>
            <a:pPr algn="ctr"/>
            <a:endParaRPr lang="ar-SA" b="1" dirty="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23679B25-92CD-169E-AC61-A08EF0765836}"/>
              </a:ext>
            </a:extLst>
          </p:cNvPr>
          <p:cNvSpPr txBox="1"/>
          <p:nvPr/>
        </p:nvSpPr>
        <p:spPr>
          <a:xfrm rot="10800000" flipV="1">
            <a:off x="837435" y="5430051"/>
            <a:ext cx="338279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hlinkClick r:id="rId5"/>
              </a:rPr>
              <a:t>https://drive.google.com/file/d/1nmgBRlEhowyXxKdTd70lNA308xQW3oIL/view?usp=sharing</a:t>
            </a:r>
            <a:endParaRPr lang="ar-SA" b="1" dirty="0"/>
          </a:p>
          <a:p>
            <a:pPr algn="ctr"/>
            <a:endParaRPr lang="ar-SA" b="1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795B22AA-E06D-0170-384C-8DC9BA4D6BF9}"/>
              </a:ext>
            </a:extLst>
          </p:cNvPr>
          <p:cNvSpPr txBox="1"/>
          <p:nvPr/>
        </p:nvSpPr>
        <p:spPr>
          <a:xfrm>
            <a:off x="8044773" y="1167796"/>
            <a:ext cx="347034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hlinkClick r:id="rId6"/>
              </a:rPr>
              <a:t>https://drive.google.com/file/d/1G_OscMiVpmJiI1yZIlMojujDo0RAcyO7/view?usp=sharing</a:t>
            </a:r>
            <a:endParaRPr lang="ar-SA" b="1" dirty="0"/>
          </a:p>
          <a:p>
            <a:pPr algn="ctr"/>
            <a:endParaRPr lang="ar-SA" b="1" dirty="0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A32E00F3-8FBB-C289-F5F9-AF0A171DB8F4}"/>
              </a:ext>
            </a:extLst>
          </p:cNvPr>
          <p:cNvSpPr txBox="1"/>
          <p:nvPr/>
        </p:nvSpPr>
        <p:spPr>
          <a:xfrm>
            <a:off x="7768751" y="2150132"/>
            <a:ext cx="409291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hlinkClick r:id="rId7"/>
              </a:rPr>
              <a:t>https://drive.google.com/file/d/1uaQwLlCwujCb4-xAqlAIyKgtSa1wKXaK/view?usp=sharing</a:t>
            </a:r>
            <a:endParaRPr lang="en-US" b="1" dirty="0"/>
          </a:p>
          <a:p>
            <a:pPr algn="ctr"/>
            <a:endParaRPr lang="ar-SA" b="1" dirty="0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CAA88984-EF0D-3333-E525-9CFC7096EFB9}"/>
              </a:ext>
            </a:extLst>
          </p:cNvPr>
          <p:cNvSpPr txBox="1"/>
          <p:nvPr/>
        </p:nvSpPr>
        <p:spPr>
          <a:xfrm>
            <a:off x="7911829" y="4339979"/>
            <a:ext cx="338279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hlinkClick r:id="rId8"/>
              </a:rPr>
              <a:t>https://drive.google.com/file/d/1Pa0-nZE0rNr0wSEn0b389RK6UId8sxt1/view?usp=sharing</a:t>
            </a:r>
            <a:endParaRPr lang="en-US" b="1" dirty="0"/>
          </a:p>
          <a:p>
            <a:pPr algn="ctr"/>
            <a:endParaRPr lang="ar-SA" b="1" dirty="0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71C74DD3-10C8-A3B6-D49D-296119E78CBA}"/>
              </a:ext>
            </a:extLst>
          </p:cNvPr>
          <p:cNvSpPr txBox="1"/>
          <p:nvPr/>
        </p:nvSpPr>
        <p:spPr>
          <a:xfrm>
            <a:off x="1015325" y="217166"/>
            <a:ext cx="392754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9"/>
              </a:rPr>
              <a:t>https://drive.google.com/file/d/1HrbtppL9Rkm8Bk0TZ228fkqPKUp-KOfc/view?usp=sharing</a:t>
            </a:r>
            <a:endParaRPr lang="ar-SA" dirty="0"/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4234489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399</Words>
  <Application>Microsoft Office PowerPoint</Application>
  <PresentationFormat>شاشة عريضة</PresentationFormat>
  <Paragraphs>23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ليلى عواجي</dc:creator>
  <cp:lastModifiedBy>ليلى عواجي</cp:lastModifiedBy>
  <cp:revision>1</cp:revision>
  <dcterms:created xsi:type="dcterms:W3CDTF">2023-10-08T17:25:34Z</dcterms:created>
  <dcterms:modified xsi:type="dcterms:W3CDTF">2023-10-08T17:35:16Z</dcterms:modified>
</cp:coreProperties>
</file>